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94624" autoAdjust="0"/>
  </p:normalViewPr>
  <p:slideViewPr>
    <p:cSldViewPr snapToGrid="0">
      <p:cViewPr varScale="1">
        <p:scale>
          <a:sx n="69" d="100"/>
          <a:sy n="69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B45546-1050-48C3-8BA7-E9AF6804F1DE}" type="datetimeFigureOut">
              <a:rPr lang="ru-RU" smtClean="0"/>
              <a:t>12.05.2017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E1D6E7-7AE5-4ACD-85ED-6A2BAB94256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E1D6E7-7AE5-4ACD-85ED-6A2BAB942561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1700" y="479424"/>
            <a:ext cx="7251700" cy="1122363"/>
          </a:xfrm>
          <a:noFill/>
          <a:ln>
            <a:noFill/>
          </a:ln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4"/>
          </a:effectRef>
          <a:fontRef idx="none"/>
        </p:style>
        <p:txBody>
          <a:bodyPr anchor="b"/>
          <a:lstStyle>
            <a:lvl1pPr algn="ctr">
              <a:defRPr sz="6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8550" y="1601787"/>
            <a:ext cx="6858000" cy="703262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marL="0" indent="0" algn="ctr">
              <a:buNone/>
              <a:defRPr sz="2400" b="1" cap="none" spc="0">
                <a:ln/>
                <a:solidFill>
                  <a:schemeClr val="accent3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97485-357F-4BCF-A0BB-C2861A96E2D2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6A464-B6C4-4216-BFE2-3A3DAC56FA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A3AAC-2277-4FE5-B9C8-A983C0048B67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1A925-3C39-4BCE-9C9F-8BCC9231EA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913A2-9AB5-4642-838C-29093DBF35F4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2945B-91CF-4989-8963-16668A0828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1725" y="198439"/>
            <a:ext cx="6940550" cy="904874"/>
          </a:xfr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none"/>
        </p:style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725" y="1103313"/>
            <a:ext cx="6940550" cy="370840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C1566-6764-4AEC-A649-73C6EF4FE697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5642B1-79E0-4DFD-8564-08C09023CD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3514E-1D4D-4CB2-833F-2961CB09604A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5E60E4-14E3-4336-8B88-0D51447168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57F3-103B-4628-995A-29202F6A3E37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2065B0-855B-4254-B9DD-873ED6529D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1613DB-41FC-4A1D-987D-13D0C195B2F4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E2B0EF-804A-43B8-B1D2-016AA76E47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0155F-670F-4D01-B7FD-9A10D8440F57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108E31-7CA8-421C-BE13-EFB25F4060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63639-7E02-4479-B58B-006E8B63ED29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9DA36-D60D-4E7C-B38C-89B48BE1D3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523A1-76E7-4897-8C63-CC8ACF30B9F5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769075-2692-41E6-A051-E3965C3E98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AD48E-F7C8-4EE2-A6C8-9F23CE002283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2155E8-2418-411F-B84D-085282DEC6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89A76B-F6F7-4780-BC19-A0149971B87F}" type="datetimeFigureOut">
              <a:rPr lang="ru-RU"/>
              <a:pPr>
                <a:defRPr/>
              </a:pPr>
              <a:t>12.05.2017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D9D42B7-8150-422A-96CC-6CEF843FB2B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307974"/>
            <a:ext cx="6858000" cy="24221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i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Нравственные ценности человека</a:t>
            </a:r>
            <a:endParaRPr lang="ru-RU" i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04903" y="3030583"/>
            <a:ext cx="4480560" cy="1110343"/>
          </a:xfrm>
        </p:spPr>
        <p:txBody>
          <a:bodyPr rtlCol="0">
            <a:normAutofit fontScale="70000" lnSpcReduction="20000"/>
          </a:bodyPr>
          <a:lstStyle/>
          <a:p>
            <a:pPr algn="r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Классный руководитель 6 класса «Г»</a:t>
            </a:r>
          </a:p>
          <a:p>
            <a:pPr algn="r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Цыдыпова О.А.</a:t>
            </a:r>
          </a:p>
          <a:p>
            <a:pPr algn="r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Учитель высшей кв.категории</a:t>
            </a:r>
            <a:endParaRPr lang="ru-RU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5840" y="222069"/>
            <a:ext cx="7509510" cy="1468619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3600" b="1" dirty="0" smtClean="0"/>
              <a:t>Нравственность </a:t>
            </a:r>
            <a:r>
              <a:rPr lang="ru-RU" sz="3600" i="1" dirty="0" smtClean="0"/>
              <a:t>-</a:t>
            </a:r>
            <a:r>
              <a:rPr lang="en-US" sz="3600" i="1" dirty="0" smtClean="0"/>
              <a:t/>
            </a:r>
            <a:br>
              <a:rPr lang="en-US" sz="3600" i="1" dirty="0" smtClean="0"/>
            </a:br>
            <a:r>
              <a:rPr lang="ru-RU" sz="2800" i="1" dirty="0" smtClean="0"/>
              <a:t>(общеславянское «</a:t>
            </a:r>
            <a:r>
              <a:rPr lang="ru-RU" sz="2800" i="1" dirty="0" err="1" smtClean="0"/>
              <a:t>noras</a:t>
            </a:r>
            <a:r>
              <a:rPr lang="ru-RU" sz="2800" i="1" dirty="0" smtClean="0"/>
              <a:t>» – воля, желание) 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926080" y="2116183"/>
            <a:ext cx="5551714" cy="4060780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Внутренние, духовные качества, </a:t>
            </a:r>
          </a:p>
          <a:p>
            <a:pPr marL="0" indent="0">
              <a:buNone/>
            </a:pPr>
            <a:r>
              <a:rPr lang="ru-RU" b="1" i="1" dirty="0" smtClean="0"/>
              <a:t>этические нормы; </a:t>
            </a:r>
          </a:p>
          <a:p>
            <a:pPr marL="0" indent="0">
              <a:buNone/>
            </a:pPr>
            <a:r>
              <a:rPr lang="ru-RU" b="1" i="1" dirty="0" smtClean="0"/>
              <a:t>правила поведения</a:t>
            </a:r>
            <a:r>
              <a:rPr lang="ru-RU" i="1" dirty="0" smtClean="0"/>
              <a:t>.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r">
              <a:buNone/>
            </a:pPr>
            <a:r>
              <a:rPr lang="ru-RU" dirty="0" smtClean="0"/>
              <a:t>Словарь Ожегова</a:t>
            </a: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1725" y="198438"/>
            <a:ext cx="6940550" cy="904875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1206227" y="0"/>
            <a:ext cx="6940550" cy="4380640"/>
          </a:xfrm>
          <a:ln w="9525"/>
        </p:spPr>
        <p:txBody>
          <a:bodyPr/>
          <a:lstStyle/>
          <a:p>
            <a:pPr algn="ctr">
              <a:lnSpc>
                <a:spcPct val="150000"/>
              </a:lnSpc>
              <a:buNone/>
            </a:pPr>
            <a:endParaRPr lang="ru-RU" b="1" dirty="0" smtClean="0"/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Недовольство собою есть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Необходимое условие разумной жизни. Только это недовольство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b="1" dirty="0" smtClean="0"/>
              <a:t>побуждает к работе над собой</a:t>
            </a:r>
            <a:r>
              <a:rPr lang="ru-RU" dirty="0" smtClean="0"/>
              <a:t>. </a:t>
            </a:r>
          </a:p>
          <a:p>
            <a:pPr algn="r">
              <a:lnSpc>
                <a:spcPct val="150000"/>
              </a:lnSpc>
              <a:buNone/>
            </a:pPr>
            <a:r>
              <a:rPr lang="ru-RU" dirty="0" smtClean="0"/>
              <a:t>Л.Н.Толстой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 l="20916" r="19240"/>
          <a:stretch>
            <a:fillRect/>
          </a:stretch>
        </p:blipFill>
        <p:spPr bwMode="auto">
          <a:xfrm flipH="1">
            <a:off x="6719454" y="0"/>
            <a:ext cx="1634836" cy="17430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ablon37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A40861D8-65F1-49E8-895E-38D0465CDAE0}" vid="{A9F4279F-7CFA-4EE6-8D9D-8C5BD3B474F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shablon37</Template>
  <TotalTime>31</TotalTime>
  <Words>49</Words>
  <Application>Microsoft Office PowerPoint</Application>
  <PresentationFormat>Экран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Calibri</vt:lpstr>
      <vt:lpstr>Arial</vt:lpstr>
      <vt:lpstr>Calibri Light</vt:lpstr>
      <vt:lpstr>shablon37</vt:lpstr>
      <vt:lpstr>Нравственные ценности человека</vt:lpstr>
      <vt:lpstr>Нравственность - (общеславянское «noras» – воля, желание) </vt:lpstr>
      <vt:lpstr>Слайд 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Нравственные ценности человека</dc:title>
  <dc:creator>User</dc:creator>
  <cp:lastModifiedBy>User</cp:lastModifiedBy>
  <cp:revision>3</cp:revision>
  <dcterms:created xsi:type="dcterms:W3CDTF">2017-05-12T14:43:38Z</dcterms:created>
  <dcterms:modified xsi:type="dcterms:W3CDTF">2017-05-12T15:15:00Z</dcterms:modified>
</cp:coreProperties>
</file>