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4" r:id="rId8"/>
    <p:sldId id="262" r:id="rId9"/>
    <p:sldId id="271" r:id="rId10"/>
    <p:sldId id="270" r:id="rId11"/>
    <p:sldId id="269" r:id="rId12"/>
    <p:sldId id="268" r:id="rId13"/>
    <p:sldId id="267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810" y="-36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wmf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гардероб\AppData\Local\Microsoft\Windows\Temporary Internet Files\Content.IE5\2BNV64GQ\MP900439027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Анимация светофор - Анимации - Разные GIF - Картинки анимации и фото зеленый свет - Галерея Tochka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53344"/>
            <a:ext cx="8352928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10544" y="476672"/>
            <a:ext cx="6119247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72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72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13 декабря </a:t>
            </a:r>
            <a:r>
              <a:rPr lang="ru-RU" sz="40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2022 года</a:t>
            </a:r>
            <a:endParaRPr lang="ru-RU" sz="4000" b="1" cap="all" dirty="0">
              <a:ln/>
              <a:solidFill>
                <a:srgbClr val="FFFF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48266" y="2564904"/>
            <a:ext cx="6300192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all" dirty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День</a:t>
            </a:r>
          </a:p>
          <a:p>
            <a:pPr algn="ctr"/>
            <a:r>
              <a:rPr lang="ru-RU" sz="7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Дорожной безопасности</a:t>
            </a:r>
            <a:endParaRPr lang="ru-RU" sz="7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60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5536" y="332657"/>
            <a:ext cx="8352928" cy="1800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9. 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Переходить дорогу можно только там, где есть «Зебра» и уста-</a:t>
            </a:r>
            <a:r>
              <a:rPr lang="ru-RU" sz="36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новлен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знак «Пешеходный переход».</a:t>
            </a:r>
            <a:endParaRPr lang="ru-RU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6953" y="4725144"/>
            <a:ext cx="8352928" cy="17525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10. </a:t>
            </a:r>
            <a: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Переходя улицу, всегда нужно смотреть: сначала - налево, а дойдя до середины дороги – направо. </a:t>
            </a: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 descr="Дорожно-транспортная викторин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280146"/>
            <a:ext cx="4896544" cy="2300883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</p:pic>
      <p:pic>
        <p:nvPicPr>
          <p:cNvPr id="12292" name="Picture 4" descr="9а - СОШ 29 - г. Чебоксары - ПДД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53" y="2280146"/>
            <a:ext cx="3303196" cy="2300883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88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Правила дорожного движен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60073" cy="6674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88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5536" y="332657"/>
            <a:ext cx="8352928" cy="129614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11. 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Нельзя цепляться сзади за автотранспорт! Береги свою жизнь!</a:t>
            </a:r>
            <a:endParaRPr lang="ru-RU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6953" y="1844824"/>
            <a:ext cx="4361071" cy="47525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12. </a:t>
            </a:r>
            <a:r>
              <a:rPr lang="ru-RU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ка-</a:t>
            </a:r>
            <a:r>
              <a:rPr lang="ru-RU" sz="32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тайся</a:t>
            </a:r>
            <a:r>
              <a:rPr lang="ru-RU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роликах и велосипеде в </a:t>
            </a:r>
            <a:r>
              <a:rPr lang="ru-RU" sz="32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мес-тах</a:t>
            </a:r>
            <a:r>
              <a:rPr lang="ru-RU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где случайно можно выехать на проезжую часть. Зимой это относится также и к конькам, и к санкам.</a:t>
            </a:r>
            <a:endParaRPr lang="ru-RU" sz="3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40" name="Picture 4" descr="Правила движения для детей - Фото - Человек - Фото сай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44824"/>
            <a:ext cx="3744416" cy="4752528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88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5536" y="332657"/>
            <a:ext cx="8352928" cy="108011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13. 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Ездить на велосипеде по дорогам можно только с 14 лет.</a:t>
            </a:r>
            <a:endParaRPr lang="ru-RU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7" y="1700808"/>
            <a:ext cx="4199722" cy="47768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14. 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переезжай дорогу на велосипеде, а переходи ее по переходу, ведя велосипед за руль.</a:t>
            </a:r>
            <a:endParaRPr lang="ru-RU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2" name="Picture 2" descr="ТРК БРЕС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00808"/>
            <a:ext cx="3960440" cy="4776892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88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499993" y="476672"/>
            <a:ext cx="4320480" cy="60486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Ребята!</a:t>
            </a:r>
          </a:p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Соблюдайте правила дорожного движения!</a:t>
            </a:r>
          </a:p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Любите жизнь!</a:t>
            </a:r>
            <a:endParaRPr lang="ru-RU" sz="4800" b="1" dirty="0">
              <a:ln>
                <a:solidFill>
                  <a:schemeClr val="tx1"/>
                </a:solidFill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0" name="Picture 2" descr="При обучении детей пдд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4032447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60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гардероб\AppData\Local\Microsoft\Windows\Temporary Internet Files\Content.IE5\2BNV64GQ\MP900439027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79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5901" y="332656"/>
            <a:ext cx="8492197" cy="230832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1000"/>
                    </a:schemeClr>
                  </a:outerShdw>
                  <a:reflection blurRad="10000" stA="0" endPos="48000" dist="500" dir="5400000" sy="-100000" algn="bl" rotWithShape="0"/>
                </a:effectLst>
              </a:rPr>
              <a:t>ПРАВИЛА</a:t>
            </a:r>
          </a:p>
          <a:p>
            <a:pPr algn="ctr"/>
            <a:r>
              <a:rPr lang="ru-RU" sz="48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1000"/>
                    </a:schemeClr>
                  </a:outerShdw>
                  <a:reflection blurRad="10000" stA="0" endPos="48000" dist="500" dir="5400000" sy="-100000" algn="bl" rotWithShape="0"/>
                </a:effectLst>
              </a:rPr>
              <a:t>ДОРОЖНОГО ДВИЖЕНИЯ</a:t>
            </a:r>
          </a:p>
          <a:p>
            <a:pPr algn="ctr"/>
            <a:r>
              <a:rPr lang="ru-RU" sz="48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1000"/>
                    </a:schemeClr>
                  </a:outerShdw>
                  <a:reflection blurRad="10000" stA="0" endPos="48000" dist="500" dir="5400000" sy="-100000" algn="bl" rotWithShape="0"/>
                </a:effectLst>
              </a:rPr>
              <a:t>ДЛЯ ШКОЛЬНИКОВ</a:t>
            </a:r>
            <a:endParaRPr lang="ru-RU" sz="4800" b="1" cap="all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1000"/>
                  </a:schemeClr>
                </a:outerShdw>
                <a:reflection blurRad="10000" stA="0" endPos="48000" dist="500" dir="5400000" sy="-100000" algn="bl" rotWithShape="0"/>
              </a:effectLst>
            </a:endParaRPr>
          </a:p>
        </p:txBody>
      </p:sp>
      <p:pic>
        <p:nvPicPr>
          <p:cNvPr id="2055" name="Picture 7" descr="Новости города - Юнитон - радио нашего город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99" y="3140968"/>
            <a:ext cx="28575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знак 3.21 - кирпич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140967"/>
            <a:ext cx="2867025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38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348880"/>
            <a:ext cx="6777317" cy="3508977"/>
          </a:xfrm>
        </p:spPr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47819" y="332656"/>
            <a:ext cx="5048370" cy="14465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4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1000"/>
                    </a:schemeClr>
                  </a:outerShdw>
                  <a:reflection blurRad="10000" stA="0" endPos="48000" dist="500" dir="5400000" sy="-100000" algn="bl" rotWithShape="0"/>
                </a:effectLst>
              </a:rPr>
              <a:t>Безопасность </a:t>
            </a:r>
          </a:p>
          <a:p>
            <a:pPr algn="ctr"/>
            <a:r>
              <a:rPr lang="ru-RU" sz="44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1000"/>
                    </a:schemeClr>
                  </a:outerShdw>
                  <a:reflection blurRad="10000" stA="0" endPos="48000" dist="500" dir="5400000" sy="-100000" algn="bl" rotWithShape="0"/>
                </a:effectLst>
              </a:rPr>
              <a:t>на дорогах</a:t>
            </a:r>
            <a:endParaRPr lang="ru-RU" sz="4400" b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1000"/>
                  </a:schemeClr>
                </a:outerShdw>
                <a:reflection blurRad="10000" stA="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5596" y="2317125"/>
            <a:ext cx="7272808" cy="39604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Лучший способ сохранить свою жизнь на дорогах – соблюдать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ДОРОЖНОГО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ДВИЖЕНИЯ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этого необходимо соблюдать несколько простых правил.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7" name="Picture 5" descr="C:\Users\гардероб\AppData\Local\Microsoft\Windows\Temporary Internet Files\Content.IE5\DO0ADCCF\MC900433882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89" y="141645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гардероб\AppData\Local\Microsoft\Windows\Temporary Internet Files\Content.IE5\DO0ADCCF\MC900433882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47" y="141645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295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5536" y="332656"/>
            <a:ext cx="8352928" cy="226400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1.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Переходить дорогу можно только по пешеходным переходам. Самый безопасный </a:t>
            </a:r>
          </a:p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 – подземный.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4220933"/>
            <a:ext cx="8352928" cy="226400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2.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нет </a:t>
            </a:r>
          </a:p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подземного перехода – воспользуйтесь переходом со светофором.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 descr="ТЮЗ под открытым небом расскажет сказку о правилах дорожного движения - Новости Харькова и Харьковской области. МГ &quot;Объектив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0176">
            <a:off x="5114187" y="1925200"/>
            <a:ext cx="3104383" cy="274220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гардероб\AppData\Local\Microsoft\Windows\Temporary Internet Files\Content.IE5\DO0ADCCF\MC90043203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720122"/>
            <a:ext cx="1417756" cy="1417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гардероб\AppData\Local\Microsoft\Windows\Temporary Internet Files\Content.IE5\3L3PT3M5\MC900432029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710753"/>
            <a:ext cx="1439669" cy="1439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4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Скачать бесплатно Правила дорожного движения для детей. - 16 Декабря 2013 - Blog - Studworl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16632"/>
            <a:ext cx="8992219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19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5536" y="332657"/>
            <a:ext cx="8352928" cy="129614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3. 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Нельзя переходить улицу на красный свет, даже если нет машин.</a:t>
            </a:r>
            <a:endParaRPr lang="ru-RU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5085184"/>
            <a:ext cx="8352928" cy="13997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4. 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Безопаснее всего </a:t>
            </a:r>
            <a:r>
              <a:rPr lang="ru-RU" sz="36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перехо-дить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улицу с группой пешеходов.</a:t>
            </a:r>
            <a:endParaRPr lang="ru-RU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2" name="Picture 4" descr="Школьная страна. Картинки на тему &quot;Школа&quot;. Клипарт на тему 'Школа' :: Детский клипар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7494"/>
            <a:ext cx="8352928" cy="331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73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5536" y="332657"/>
            <a:ext cx="8352928" cy="1800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5. 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 в коем случае нельзя выбегать на дорогу. Перед дорогой надо остановиться.</a:t>
            </a:r>
            <a:endParaRPr lang="ru-RU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4797152"/>
            <a:ext cx="8352928" cy="16877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6. 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Автобус и троллейбус на остановке нужно обходить только </a:t>
            </a:r>
            <a:r>
              <a:rPr lang="ru-RU" sz="3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сзади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трамвай – </a:t>
            </a:r>
            <a:r>
              <a:rPr lang="ru-RU" sz="3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спереди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 descr="Всем без исключения-правила движен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274736"/>
            <a:ext cx="3024336" cy="2362201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Материалы за 03.08.2011 &quot; Страница 128 &quot; Образовательный портал МистерГИД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74737"/>
            <a:ext cx="2476005" cy="2362200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Безопасность детей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515" y="2274735"/>
            <a:ext cx="2504949" cy="2362201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73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5536" y="332657"/>
            <a:ext cx="8352928" cy="1800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7. 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дорогах, где нет </a:t>
            </a:r>
            <a:r>
              <a:rPr lang="ru-RU" sz="36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тро-туара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ходите только по левой обочине, навстречу движущемуся транспорту.</a:t>
            </a:r>
            <a:endParaRPr lang="ru-RU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6953" y="4581128"/>
            <a:ext cx="8352928" cy="18965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8. 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дорогах, на проезжей части, на мостовой детям </a:t>
            </a:r>
            <a:r>
              <a:rPr lang="ru-RU" sz="36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категори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-чески запрещено играть!.</a:t>
            </a:r>
            <a:endParaRPr lang="ru-RU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 descr="детская планета Записи в рубрике детская планета Дневник maria-shakirova2010 :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53" y="2276872"/>
            <a:ext cx="2475919" cy="2160240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&quot;Зима, дорога, опасность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2" y="2276872"/>
            <a:ext cx="3871662" cy="2160240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гардероб\AppData\Local\Microsoft\Windows\Temporary Internet Files\Content.IE5\3L3PT3M5\MC900412556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505382"/>
            <a:ext cx="1716901" cy="170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73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Картинки правила дорожного движения для детей рисунки - Обучающие - nashforum.timoshki.r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37" y="116632"/>
            <a:ext cx="8942259" cy="664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88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104</TotalTime>
  <Words>297</Words>
  <Application>Microsoft Office PowerPoint</Application>
  <PresentationFormat>Экран (4:3)</PresentationFormat>
  <Paragraphs>29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гардероб</dc:creator>
  <cp:lastModifiedBy>Комякова Елена Васильевна</cp:lastModifiedBy>
  <cp:revision>14</cp:revision>
  <dcterms:created xsi:type="dcterms:W3CDTF">2014-09-02T16:34:22Z</dcterms:created>
  <dcterms:modified xsi:type="dcterms:W3CDTF">2022-12-09T04:24:40Z</dcterms:modified>
</cp:coreProperties>
</file>